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presProps" Target="presProps.xml"/>
  <Relationship Id="rId9" Type="http://schemas.openxmlformats.org/officeDocument/2006/relationships/viewProps" Target="viewProps.xml"/>
  <Relationship Id="rId1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61306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762000" y="1714500"/>
          <a:ext cx="8382000" cy="4572000"/>
          <a:chOff x="762000" y="1714500"/>
          <a:chExt cx="8382000" cy="4572000"/>
        </a:xfrm>
      </p:grpSpPr>
      <p:sp>
        <p:nvSpPr>
          <p:cNvPr id="1" name=""/>
          <p:cNvSpPr txBox="1"/>
          <p:nvPr/>
        </p:nvSpPr>
        <p:spPr>
          <a:xfrm>
            <a:off x="762000" y="1714500"/>
            <a:ext cx="76200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1976D2">
                    <a:alpha val="100.00%"/>
                  </a:srgbClr>
                </a:solidFill>
                <a:latin typeface="Calibri"/>
              </a:rPr>
              <a:t><![CDATA[STM Product Attachments Pro]]></a:t>
            </a:r>
          </a:p>
        </p:txBody>
      </p:sp>
      <p:sp>
        <p:nvSpPr>
          <p:cNvPr id="2" name=""/>
          <p:cNvSpPr txBox="1"/>
          <p:nvPr/>
        </p:nvSpPr>
        <p:spPr>
          <a:xfrm>
            <a:off x="762000" y="2667000"/>
            <a:ext cx="7620000" cy="381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i="1" sz="1800" spc="0" u="none">
                <a:solidFill>
                  <a:srgbClr val="555555">
                    <a:alpha val="100.00%"/>
                  </a:srgbClr>
                </a:solidFill>
                <a:latin typeface="Calibri"/>
              </a:rPr>
              <a:t><![CDATA[Datei-Anhaenge fuer Magento 2 — schnell, sicher, mehrsprachig]]></a:t>
            </a:r>
          </a:p>
        </p:txBody>
      </p:sp>
      <p:sp>
        <p:nvSpPr>
          <p:cNvPr id="3" name=""/>
          <p:cNvSpPr txBox="1"/>
          <p:nvPr/>
        </p:nvSpPr>
        <p:spPr>
          <a:xfrm>
            <a:off x="762000" y="4286250"/>
            <a:ext cx="7620000" cy="28575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sz="1200" spc="0" u="none">
                <a:solidFill>
                  <a:srgbClr val="555555">
                    <a:alpha val="100.00%"/>
                  </a:srgbClr>
                </a:solidFill>
                <a:latin typeface="Calibri"/>
              </a:rPr>
              <a:t><![CDATA[Storetown Media · 2026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571500" y="571500"/>
          <a:ext cx="8191500" cy="4953000"/>
          <a:chOff x="571500" y="571500"/>
          <a:chExt cx="8191500" cy="4953000"/>
        </a:xfrm>
      </p:grpSpPr>
      <p:sp>
        <p:nvSpPr>
          <p:cNvPr id="1" name=""/>
          <p:cNvSpPr txBox="1"/>
          <p:nvPr/>
        </p:nvSpPr>
        <p:spPr>
          <a:xfrm>
            <a:off x="571500" y="571500"/>
            <a:ext cx="7620000" cy="47625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b="1" sz="2800" spc="0" u="none">
                <a:solidFill>
                  <a:srgbClr val="1976D2">
                    <a:alpha val="100.00%"/>
                  </a:srgbClr>
                </a:solidFill>
                <a:latin typeface="Calibri"/>
              </a:rPr>
              <a:t><![CDATA[Was ist STM Product Attachments Pro?]]></a:t>
            </a:r>
          </a:p>
        </p:txBody>
      </p:sp>
      <p:sp>
        <p:nvSpPr>
          <p:cNvPr id="2" name=""/>
          <p:cNvSpPr txBox="1"/>
          <p:nvPr/>
        </p:nvSpPr>
        <p:spPr>
          <a:xfrm>
            <a:off x="571500" y="1333500"/>
            <a:ext cx="7620000" cy="36195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8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agento 2 Extension zur Verwaltung von Produkt-Anhaengen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8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iefert Datenblaetter, Anleitungen, Zertifikate & Videos direkt am Produkt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8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eduziert Support-Anfragen und steigert Conversion durch transparente Information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8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Voll integriert ins Magento-Backend — ohne externe Services oder Gebuehren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571500" y="571500"/>
          <a:ext cx="8191500" cy="4953000"/>
          <a:chOff x="571500" y="571500"/>
          <a:chExt cx="8191500" cy="4953000"/>
        </a:xfrm>
      </p:grpSpPr>
      <p:sp>
        <p:nvSpPr>
          <p:cNvPr id="1" name=""/>
          <p:cNvSpPr txBox="1"/>
          <p:nvPr/>
        </p:nvSpPr>
        <p:spPr>
          <a:xfrm>
            <a:off x="571500" y="571500"/>
            <a:ext cx="7620000" cy="47625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b="1" sz="2800" spc="0" u="none">
                <a:solidFill>
                  <a:srgbClr val="1976D2">
                    <a:alpha val="100.00%"/>
                  </a:srgbClr>
                </a:solidFill>
                <a:latin typeface="Calibri"/>
              </a:rPr>
              <a:t><![CDATA[Features im Ueberblick]]></a:t>
            </a:r>
          </a:p>
        </p:txBody>
      </p:sp>
      <p:sp>
        <p:nvSpPr>
          <p:cNvPr id="2" name=""/>
          <p:cNvSpPr txBox="1"/>
          <p:nvPr/>
        </p:nvSpPr>
        <p:spPr>
          <a:xfrm>
            <a:off x="571500" y="1333500"/>
            <a:ext cx="7620000" cy="36195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haenge-Kategorien (Manuals, Datenblaetter, Zertifikate)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uto-Zuweisung ueber regelbasierte Logik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ehrsprachigkeit: DE / EN out of the box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SV-Massen-Import und API-Endpoint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line-Vorschau fuer PDF, Bilder, Office, Videos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ustomer-Group-Restriktion und Guest-Access-Kontrolle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Tube- und MP4-Video-Embed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571500" y="571500"/>
          <a:ext cx="8191500" cy="4953000"/>
          <a:chOff x="571500" y="571500"/>
          <a:chExt cx="8191500" cy="4953000"/>
        </a:xfrm>
      </p:grpSpPr>
      <p:sp>
        <p:nvSpPr>
          <p:cNvPr id="1" name=""/>
          <p:cNvSpPr txBox="1"/>
          <p:nvPr/>
        </p:nvSpPr>
        <p:spPr>
          <a:xfrm>
            <a:off x="571500" y="571500"/>
            <a:ext cx="7620000" cy="47625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b="1" sz="2800" spc="0" u="none">
                <a:solidFill>
                  <a:srgbClr val="1976D2">
                    <a:alpha val="100.00%"/>
                  </a:srgbClr>
                </a:solidFill>
                <a:latin typeface="Calibri"/>
              </a:rPr>
              <a:t><![CDATA[Inline-Vorschau]]></a:t>
            </a:r>
          </a:p>
        </p:txBody>
      </p:sp>
      <p:sp>
        <p:nvSpPr>
          <p:cNvPr id="2" name=""/>
          <p:cNvSpPr txBox="1"/>
          <p:nvPr/>
        </p:nvSpPr>
        <p:spPr>
          <a:xfrm>
            <a:off x="571500" y="1333500"/>
            <a:ext cx="7620000" cy="36195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DF-Dokumente werden im iframe-Viewer geoeffnet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ilder erscheinen in einem stylischen Lightbox-Modal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XT und CSV werden serverseitig zu HTML konvertiert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ord, Excel und PowerPoint laufen ueber PhpOffice — komplett offline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YouTube-Embeds via youtube-nocookie fuer DSGVO-Konformitaet]]></a:t>
            </a:r>
          </a:p>
          <a:p>
            <a:pPr algn="l" fontAlgn="base" marL="0" marR="0" indent="0" lvl="1">
              <a:lnSpc>
                <a:spcPct val="100%"/>
              </a:lnSpc>
            </a:pPr>
            <a:r>
              <a:rPr lang="en-US" sz="16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P4-Videos mit nativem HTML5-Player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762000" y="1714500"/>
          <a:ext cx="8382000" cy="3429000"/>
          <a:chOff x="762000" y="1714500"/>
          <a:chExt cx="8382000" cy="3429000"/>
        </a:xfrm>
      </p:grpSpPr>
      <p:sp>
        <p:nvSpPr>
          <p:cNvPr id="1" name=""/>
          <p:cNvSpPr txBox="1"/>
          <p:nvPr/>
        </p:nvSpPr>
        <p:spPr>
          <a:xfrm>
            <a:off x="762000" y="1714500"/>
            <a:ext cx="7620000" cy="5715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b="1" sz="3600" spc="0" u="none">
                <a:solidFill>
                  <a:srgbClr val="1976D2">
                    <a:alpha val="100.00%"/>
                  </a:srgbClr>
                </a:solidFill>
                <a:latin typeface="Calibri"/>
              </a:rPr>
              <a:t><![CDATA[Bereit fuer Magento 2.4.8-p4]]></a:t>
            </a:r>
          </a:p>
        </p:txBody>
      </p:sp>
      <p:sp>
        <p:nvSpPr>
          <p:cNvPr id="2" name=""/>
          <p:cNvSpPr txBox="1"/>
          <p:nvPr/>
        </p:nvSpPr>
        <p:spPr>
          <a:xfrm>
            <a:off x="762000" y="2667000"/>
            <a:ext cx="7620000" cy="381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sz="2000" spc="0" u="none">
                <a:solidFill>
                  <a:srgbClr val="0D47A1">
                    <a:alpha val="100.00%"/>
                  </a:srgbClr>
                </a:solidFill>
                <a:latin typeface="Calibri"/>
              </a:rPr>
              <a:t><![CDATA[moin@storetown-media.de]]></a:t>
            </a:r>
          </a:p>
        </p:txBody>
      </p:sp>
      <p:sp>
        <p:nvSpPr>
          <p:cNvPr id="3" name=""/>
          <p:cNvSpPr txBox="1"/>
          <p:nvPr/>
        </p:nvSpPr>
        <p:spPr>
          <a:xfrm>
            <a:off x="762000" y="3143250"/>
            <a:ext cx="7620000" cy="28575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l" fontAlgn="base" marL="0" marR="0" indent="0" lvl="0">
              <a:lnSpc>
                <a:spcPct val="100%"/>
              </a:lnSpc>
            </a:pPr>
            <a:r>
              <a:rPr lang="en-US" i="1" sz="1600" spc="0" u="none">
                <a:solidFill>
                  <a:srgbClr val="555555">
                    <a:alpha val="100.00%"/>
                  </a:srgbClr>
                </a:solidFill>
                <a:latin typeface="Calibri"/>
              </a:rPr>
              <a:t><![CDATA[https://www.storetown-media.de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Storetown Media</dc:creator>
  <cp:lastModifiedBy>Unknown Creator</cp:lastModifiedBy>
  <dcterms:created xsi:type="dcterms:W3CDTF">2026-04-25T10:52:54Z</dcterms:created>
  <dcterms:modified xsi:type="dcterms:W3CDTF">2026-04-25T10:52:54Z</dcterms:modified>
  <dc:title>STM Product Attachments Pro</dc:title>
  <dc:description/>
  <dc:subject>Magento 2 Extension Pitch</dc:subject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